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  <p:sldMasterId id="2147483697" r:id="rId2"/>
    <p:sldMasterId id="2147483722" r:id="rId3"/>
  </p:sldMasterIdLst>
  <p:notesMasterIdLst>
    <p:notesMasterId r:id="rId6"/>
  </p:notesMasterIdLst>
  <p:handoutMasterIdLst>
    <p:handoutMasterId r:id="rId7"/>
  </p:handoutMasterIdLst>
  <p:sldIdLst>
    <p:sldId id="1407" r:id="rId4"/>
    <p:sldId id="1408" r:id="rId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7575AD-632A-AA57-CEAD-32C2F1BE0738}" name="Issadore, David Aaron" initials="" userId="S::issadore@upenn.edu::66f40294-bdc9-47cb-b5d1-2a181dbd447c" providerId="AD"/>
  <p188:author id="{935736E3-84DB-F1BB-A9B8-85EC6E92D1E3}" name="Daeyeon" initials="D" userId="S::daeyeon@upenn.edu::d53fa488-4fde-4f0f-b6d0-79d5168db84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rzberg" initials="p" lastIdx="1" clrIdx="0"/>
  <p:cmAuthor id="1" name="My office" initials="Mo" lastIdx="1" clrIdx="1"/>
  <p:cmAuthor id="2" name="Daeyeon" initials="D" lastIdx="1" clrIdx="2">
    <p:extLst>
      <p:ext uri="{19B8F6BF-5375-455C-9EA6-DF929625EA0E}">
        <p15:presenceInfo xmlns:p15="http://schemas.microsoft.com/office/powerpoint/2012/main" userId="S::daeyeon@upenn.edu::d53fa488-4fde-4f0f-b6d0-79d5168db840" providerId="AD"/>
      </p:ext>
    </p:extLst>
  </p:cmAuthor>
  <p:cmAuthor id="3" name="Gelone Steve" initials="GS" lastIdx="2" clrIdx="3">
    <p:extLst>
      <p:ext uri="{19B8F6BF-5375-455C-9EA6-DF929625EA0E}">
        <p15:presenceInfo xmlns:p15="http://schemas.microsoft.com/office/powerpoint/2012/main" userId="S::gelonst1@nabriva.com::9780b457-e9d1-4e13-9602-a8a6af2fec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4"/>
    <a:srgbClr val="E7E7E8"/>
    <a:srgbClr val="DE7F27"/>
    <a:srgbClr val="6FABDD"/>
    <a:srgbClr val="FEFEFE"/>
    <a:srgbClr val="119045"/>
    <a:srgbClr val="FCB86D"/>
    <a:srgbClr val="FEE2C3"/>
    <a:srgbClr val="A1A3AE"/>
    <a:srgbClr val="F0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5" autoAdjust="0"/>
    <p:restoredTop sz="82041" autoAdjust="0"/>
  </p:normalViewPr>
  <p:slideViewPr>
    <p:cSldViewPr>
      <p:cViewPr varScale="1">
        <p:scale>
          <a:sx n="99" d="100"/>
          <a:sy n="99" d="100"/>
        </p:scale>
        <p:origin x="1424" y="184"/>
      </p:cViewPr>
      <p:guideLst>
        <p:guide orient="horz" pos="384"/>
        <p:guide pos="3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214"/>
          </a:xfrm>
          <a:prstGeom prst="rect">
            <a:avLst/>
          </a:prstGeom>
        </p:spPr>
        <p:txBody>
          <a:bodyPr vert="horz" lIns="92910" tIns="46455" rIns="92910" bIns="4645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5214"/>
          </a:xfrm>
          <a:prstGeom prst="rect">
            <a:avLst/>
          </a:prstGeom>
        </p:spPr>
        <p:txBody>
          <a:bodyPr vert="horz" lIns="92910" tIns="46455" rIns="92910" bIns="46455" rtlCol="0"/>
          <a:lstStyle>
            <a:lvl1pPr algn="r">
              <a:defRPr sz="1200"/>
            </a:lvl1pPr>
          </a:lstStyle>
          <a:p>
            <a:fld id="{74CD354E-93DA-411A-A245-EB7E3455F87F}" type="datetimeFigureOut">
              <a:rPr lang="en-US" smtClean="0"/>
              <a:pPr/>
              <a:t>9/24/24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283"/>
            <a:ext cx="3043343" cy="465214"/>
          </a:xfrm>
          <a:prstGeom prst="rect">
            <a:avLst/>
          </a:prstGeom>
        </p:spPr>
        <p:txBody>
          <a:bodyPr vert="horz" lIns="92910" tIns="46455" rIns="92910" bIns="4645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283"/>
            <a:ext cx="3043343" cy="465214"/>
          </a:xfrm>
          <a:prstGeom prst="rect">
            <a:avLst/>
          </a:prstGeom>
        </p:spPr>
        <p:txBody>
          <a:bodyPr vert="horz" lIns="92910" tIns="46455" rIns="92910" bIns="46455" rtlCol="0" anchor="b"/>
          <a:lstStyle>
            <a:lvl1pPr algn="r">
              <a:defRPr sz="1200"/>
            </a:lvl1pPr>
          </a:lstStyle>
          <a:p>
            <a:fld id="{9444DE79-A8E5-443D-9B28-50F370EC2F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30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2910" tIns="46455" rIns="92910" bIns="4645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2910" tIns="46455" rIns="92910" bIns="46455" rtlCol="0"/>
          <a:lstStyle>
            <a:lvl1pPr algn="r">
              <a:defRPr sz="1200"/>
            </a:lvl1pPr>
          </a:lstStyle>
          <a:p>
            <a:fld id="{64F47E2D-5257-4184-9EEE-AC43BAD2E45B}" type="datetimeFigureOut">
              <a:rPr lang="en-US" smtClean="0"/>
              <a:pPr/>
              <a:t>9/24/24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207125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10" tIns="46455" rIns="92910" bIns="4645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2910" tIns="46455" rIns="92910" bIns="4645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2910" tIns="46455" rIns="92910" bIns="4645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2910" tIns="46455" rIns="92910" bIns="46455" rtlCol="0" anchor="b"/>
          <a:lstStyle>
            <a:lvl1pPr algn="r">
              <a:defRPr sz="1200"/>
            </a:lvl1pPr>
          </a:lstStyle>
          <a:p>
            <a:fld id="{BEFD28B8-678F-4F26-B6AC-5DCEFDBC11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03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D28B8-678F-4F26-B6AC-5DCEFDBC113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0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D6F3-8412-33D8-F599-962016AE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1BD82-16E7-BFE5-9325-12D188E73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51347-6FE7-A7B0-F402-9D950ADB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6C0C0-B4EC-2063-6BC3-AB10D7E3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6D1BC-8467-7C3C-4A73-BF46AE20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1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304D-172A-8AB6-9430-EA14B95D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F504F7-E743-9C40-FF0A-1D9652A8B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A50CF-0240-E160-DA41-E0966A42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75E33-0BA6-3D50-EFE1-5BBF4626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B090E-3934-E1EB-9F74-0ACD371D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1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1AB2F9-A9A5-4CD9-AD49-02BA58983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89E92-4009-31DF-F2DD-2D685A620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D0E09-2DC5-DBB7-A439-A30745D8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A0911-C813-3EAF-7FF8-88FD1CF61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47064-13B5-76A5-4B74-516823FB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9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C89B-8D83-B0B6-84F1-C30E3FB0D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E1DD2-0278-82A6-A273-E678C3AD3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02318-96E5-3E78-7179-6426AEB7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5962-A5E3-49B8-A6F1-43E68550AD73}" type="datetime1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B69EA-EE79-D9FD-4170-06311B82F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AE98C-D7E4-BBCE-6F09-5242E50E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20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F604-13E6-B624-EE9D-8AA9C868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3F05-8CFA-D608-715A-F4372F6BA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40F7F-6031-309A-D9EB-9990BD13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92F7-AB5B-4A0A-9DAC-31D1C4B96ABB}" type="datetime1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DB85E-B14C-0A81-FE85-BC577F3F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3631D-097C-F13E-3A2A-7ADD9250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82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EF9E-239E-D82F-B317-B1F0B1E8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7C8C-9AC3-2A00-27CC-6CA88D8BF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BC3B8-DE6A-BC64-CC0C-7513E707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780-6FEB-49AE-B6B8-ED73191A6243}" type="datetime1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3C75B-227E-170C-8DF4-020947F8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A43D7-3C7B-49E4-D0AB-51223BFA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4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BB1D9-E559-A634-A7A6-E49F5942B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A9DF6-F3C7-736E-39D3-A97BDE376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50055-2A8A-3FFF-2C53-28AC74209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0BAC2-73BE-7842-D163-767D8981C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0EB-C72A-4946-86FB-E28430705975}" type="datetime1">
              <a:rPr lang="en-US" smtClean="0"/>
              <a:t>9/24/24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624EB-036F-1C07-58A7-5B05D8137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69C78-A4D6-8FDB-FEC2-4A0B45F2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24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8083-4450-A13F-3157-DF181E300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3F7FA-6BD3-0C78-AEFA-FC2B2AFE0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3C707-4DFB-1E53-CB3C-2DE8F8BF6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8A7B95-88FA-C43D-29C3-9F03E8A30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ED81A-898E-7133-9FDB-1B92BCE81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55501-CAB6-9428-F9EA-94F693BE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FC8-092E-416B-BA29-128905391CEE}" type="datetime1">
              <a:rPr lang="en-US" smtClean="0"/>
              <a:t>9/24/24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F5E70-3342-F1FF-72D6-806DF7FD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E27B5C-9671-8623-3CE0-11781C2C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79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AE6C7-21D5-1043-9384-73316490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D3428A-4AA2-15E9-5B0D-E28F566F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F18-73CD-43DE-A8B0-FC4A69E6DDDD}" type="datetime1">
              <a:rPr lang="en-US" smtClean="0"/>
              <a:t>9/24/24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C8667-480F-C86E-61CE-CB399B16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9461A-EC39-AE4D-710C-63C857F1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25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88CF2-A704-6A7D-9AAF-D3D50274A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E60E-E481-43FF-8F5E-05209AE6AE43}" type="datetime1">
              <a:rPr lang="en-US" smtClean="0"/>
              <a:t>9/24/24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EE3BB-97D8-F418-F0A1-CC69B8DC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FF262-5FA9-4F91-5774-1E731A92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72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531D-A338-C9E6-C72A-0B809F3E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2CF0C-C601-878E-0BDA-EC4B6B83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6FCAC-492E-1285-2C12-16EB234D5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FC809-C2BE-A363-AFD5-C2D8755F5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B713-2097-400E-9F42-199713122777}" type="datetime1">
              <a:rPr lang="en-US" smtClean="0"/>
              <a:t>9/24/24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ED27D-F62B-5EF9-789E-61F7E077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D642B-CE53-7EFE-C132-F894E8D81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2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54965-B1A6-C583-32C4-91B75A0D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>
            <a:lvl1pPr algn="ctr">
              <a:defRPr sz="3200" b="1" i="0" baseline="0">
                <a:solidFill>
                  <a:srgbClr val="00206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2F879-7C75-3264-3AAD-6DB44F72D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61174-7053-A2B3-F8F9-B4C4F8866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CAA77-3A0F-E927-D967-76B7F6C5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3FDCE-5F02-CF78-349C-23DF9980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368461"/>
            <a:ext cx="457200" cy="365125"/>
          </a:xfrm>
        </p:spPr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00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48E6-79BA-AA4C-17D5-C75B29E1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8F458-34C8-BB2C-D89D-2D31F6FED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CDE81-F3D1-3199-8457-7D39A5396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20924-7E71-31A8-9298-0A27C34F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9958-9138-45E9-9031-D0D78AE6E65B}" type="datetime1">
              <a:rPr lang="en-US" smtClean="0"/>
              <a:t>9/24/24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6E94A-160F-6123-BCCD-EBC1B3F9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AA2B3-5DEA-5364-368E-D8017F90C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81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9B59-B70B-E97C-9673-1AF6AC72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ED0C5-8732-5627-1B9B-F0F660FF8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C0483-2C3E-B73F-4354-FADC20125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51F0-0935-44D0-B3F4-B49258F9D310}" type="datetime1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A82E-8FFC-AA55-542D-C11C6702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3D9F7-EFD4-C648-5921-CD845A48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78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457291-1907-C294-22F0-3A6BAE0D2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77689-18A8-A099-1D9D-1E0AF54F0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27D29-3A64-0F39-ECE6-347205E4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150D-BF73-47E6-A354-96CA9330A15C}" type="datetime1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EEEEB-5EA5-FD68-C320-A65F8E3D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B3C4E-5B41-131F-1BD7-8F8971112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87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5DED-67FD-AC83-4B9D-3435C5788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BD054-01F1-F5EB-A1D9-7BD67DE76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B345A-C455-DA5A-8FA6-EB788854C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1464DE-50C2-4BCB-9C8F-A6013CB9152A}" type="datetime1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E04F3-8255-79C5-BAC8-ABC3C9C7D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847E6-D190-3635-1CFD-87484FB3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FCBF2-3FC7-9045-9816-2BC3A7E69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52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10FE-FD92-C384-BDDC-02A91A5D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4923A-20E9-F8B8-26D0-C2BE7B578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B28AF-9173-2E0C-3B0B-316BA1F8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E74015-49F6-4E36-8C54-26E9C7CF0483}" type="datetime1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D802D-DC36-2A50-B214-0DAAE03C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3B54A-9E96-9D1A-8078-CC52FAE6E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FCBF2-3FC7-9045-9816-2BC3A7E69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69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014D6-6475-0E8C-5607-E46E14409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F9D71-982D-735C-E1AA-F0A166FD1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1C57B-2DE2-D67D-8F44-A135C42C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6BA6B-1532-45AF-8D4D-053C4AB90350}" type="datetime1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1CAA-F418-6DC5-C068-C9ABC8A15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6335E-A96F-328C-76E7-14B8F4CF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FCBF2-3FC7-9045-9816-2BC3A7E69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3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94E48-1729-D6B1-058D-A71D47F15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A1D39-7678-E2D4-9289-12D7DDB89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DFA79-CE7D-637B-80C7-1CAA5D298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2974B-29C7-87B6-426C-E1EDE6F32C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6CDBC-A858-423E-94F8-167FD16C16C4}" type="datetime1">
              <a:rPr lang="en-US" smtClean="0"/>
              <a:t>9/24/24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648F9-7714-AFBE-2A87-7A95D049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CD0-61D6-72F9-1852-33265559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FCBF2-3FC7-9045-9816-2BC3A7E69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14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13B8A-C368-769A-2016-378FB099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11B97-FCFA-EABE-3CC4-2D245A1FF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233FA-9F44-B381-FB35-22466B12E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CB067-25AC-E837-56BC-7FCBBEA4A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673D75-C1C3-E8CC-499E-041900DD9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F3408F-0759-1FA1-9984-26721D26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5FAA2E-8055-4954-9DE2-287B13E6BDAC}" type="datetime1">
              <a:rPr lang="en-US" smtClean="0"/>
              <a:t>9/24/24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E75701-1BE2-3639-9B4B-CA5F58D9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0AF70-F928-372D-FDA1-E8B80064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FCBF2-3FC7-9045-9816-2BC3A7E69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82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E65B-8661-05D0-5030-92BBC783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695E0-E35F-98A3-8F67-FB519B43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2A7E5E-EE60-448E-8637-B29755D4C838}" type="datetime1">
              <a:rPr lang="en-US" smtClean="0"/>
              <a:t>9/24/24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D6958-ADAD-6713-1CEE-1E27EFEE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EB030-5908-2D30-B433-D8AC679B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FCBF2-3FC7-9045-9816-2BC3A7E69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03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B5410-5005-F043-BB15-97E74C5AD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D2804-0F34-4334-A824-879EFD3A0E7D}" type="datetime1">
              <a:rPr lang="en-US" smtClean="0"/>
              <a:t>9/24/24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2E83CC-0E10-C919-A9FE-14C01A40E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E86CC-C1B7-40D3-EE02-0940CBA5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FCBF2-3FC7-9045-9816-2BC3A7E69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5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D9D6-72A1-1C79-E8CD-AB6A478FE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7A816-FA9A-BC80-DC03-C5DECFF8C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1398D-C939-3E62-F878-A4F6AD8E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CDD2F-D9DF-9F31-3330-D538A002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10544-EEF1-AA1A-ACF5-74599D45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10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913A9-A068-F45F-8934-02BCABD0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1461F-C815-4B1F-2701-93DB1E20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8E34C-A1F3-9F95-BC6C-43A83F51E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55320-282C-758E-0E48-D84748F6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A80DA3-44D6-46B5-B8F3-C910CD2D1EF1}" type="datetime1">
              <a:rPr lang="en-US" smtClean="0"/>
              <a:t>9/24/24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02320-9AF0-FFDE-A01B-830524EBE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4FBB2-10BA-5610-834A-148CF898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FCBF2-3FC7-9045-9816-2BC3A7E69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13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FB52B-0CFB-2F04-0DAB-F7D1DBBC9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A34811-39DC-F40F-CE75-0BFF2BFBA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98859-5A26-E2D6-6F07-41AF3E9F3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6AEA1-0615-5429-A085-FCA31116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6C1AD-CA37-48F0-B691-4F707CE84D29}" type="datetime1">
              <a:rPr lang="en-US" smtClean="0"/>
              <a:t>9/24/24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8E09D-F2D4-81E5-978F-260D8CC1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BB5FE-FA24-F5C3-1C38-126C7909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FCBF2-3FC7-9045-9816-2BC3A7E69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08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10889-F7F1-0FF4-6EE4-B4118590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E0D4C-0FFA-887B-0220-B89BD8F1B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C9659-276F-1807-4C04-DCC91285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6664EB-507C-4BFF-9C8A-1218056253CA}" type="datetime1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5790A-BC1D-C1B4-0A45-59BE2B24B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8F799-6820-7849-B75B-0E21229C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FCBF2-3FC7-9045-9816-2BC3A7E69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46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6847C-7AF4-673F-CE1B-ECF80F88C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D93CC-3A07-5548-6CA3-43848CDA1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2CF55-671E-C376-DCB1-BA9AA9DE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4A693-6D29-4379-9C02-B8C43EE0CF8F}" type="datetime1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E83D-B77C-EE84-2BDE-A6A6182B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E3573-0866-B305-0FE0-171C13140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FCBF2-3FC7-9045-9816-2BC3A7E69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12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AE46873-C494-413A-B3EE-1EED87B04D9E}"/>
              </a:ext>
            </a:extLst>
          </p:cNvPr>
          <p:cNvSpPr txBox="1">
            <a:spLocks/>
          </p:cNvSpPr>
          <p:nvPr userDrawn="1"/>
        </p:nvSpPr>
        <p:spPr>
          <a:xfrm>
            <a:off x="10820400" y="6509418"/>
            <a:ext cx="1117600" cy="3040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657F45-76E2-9145-A9D6-E6E7DE73862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6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732F-0ABE-FCF0-F650-9FE4B102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C4E0C-3D31-CA80-3EA8-1C4D6F7C4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39E80-BFF8-B037-6878-4C3F36E73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27E1D-80EF-4025-8FB6-E7650C215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E64D2-7977-67BF-7208-5608EF7E3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94AF1-F6AD-F9C9-40FB-1A419BA0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7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F0B53-33FE-15AD-32FF-74AF8DB97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D364D-22D8-A1B8-EFEA-1623093AB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A3966-BE54-4C90-45D9-DA6051239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B1AC0-8F45-6BA7-B30E-CA8425DDA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A89A6F-47D3-01FF-52D1-F3F6DC8EC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0F4C4A-11F5-E776-C361-6FDC76F5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55598A-ED23-CEFF-78B4-342EB8C9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00875D-A30E-F325-1E8D-94CF3AC4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3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727F-8FBB-BFA6-7E3E-ED8D748E2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8382F-2D7C-8D54-E6ED-9CF128C14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741BE-30E1-D961-E6F1-D37C62D1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F180-2175-06DB-D846-5D81C6C4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9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9C5A4F-AD86-D787-5C8C-5C02715C2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544E3-6E57-52B1-3C50-86C138D6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EA204-05F9-ED1E-11B5-A8BC438E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8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4CDC-2BF7-D3BD-B826-CEEEE035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3AAA4-F4ED-1264-6CFF-1FB9E811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3D469-05D2-C2CD-3588-E47FE7958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3401D-B6D8-EE50-7472-BF2F216F9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CD4F7-1A7B-90BB-377D-57F13A17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420FE-B166-D3E1-AB1D-DDDCB475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4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66245-5004-BFDF-B8D2-F95CCD18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7BDFF-ADBE-E49A-40F0-A35425BF0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497C6-534E-470F-6741-3CAF415F9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C1ECD-67E1-F0BE-BF2C-E1A61EE49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CDF69-137D-04AE-551C-98AA141C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0B714-5C03-2409-2AD5-F455CB9CE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90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F4A0D2-48EA-7C1C-2E5A-07B9A889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848FB-BDAE-7BE6-3D22-1929CECD6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1C500-1EBB-3563-6EB3-BB89E39F9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594A35-4849-4239-9651-13CB3573389B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A1984-E743-0C93-F39C-C34501BE1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579E4-0548-B35A-151B-CD60A90DF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white background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D4D04ACE-3BA4-F6FC-4EB8-7D844F2C84A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0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B5AE9-4B7C-3D79-8BA6-C900049B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E80F9-420E-E7AF-FA73-5527C71A0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0E871-245E-A7F2-B854-58B1A79C4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14EA2A-14FD-4109-B27A-08CCE3AEB12C}" type="datetime1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11ED8-B287-9074-A30C-D404CD34F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867D7-9F5D-4A5F-0B38-2419FF27C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3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colorful lines&#10;&#10;Description automatically generated">
            <a:extLst>
              <a:ext uri="{FF2B5EF4-FFF2-40B4-BE49-F238E27FC236}">
                <a16:creationId xmlns:a16="http://schemas.microsoft.com/office/drawing/2014/main" id="{6B210CE9-8ECA-2D9B-4000-2AED3DC232D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0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1AEEC6-FDE7-D83B-5CDB-A9F51877E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910834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E3F87C59-CDCD-2DFB-90EF-B72C4148AE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5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6E10C-3C37-81A4-3185-1F257402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8AAEE-CD5B-5A09-1219-B8022CEA9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8746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85440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2_Custom Design</vt:lpstr>
      <vt:lpstr>1_Custom Design</vt:lpstr>
      <vt:lpstr>4_Office Theme</vt:lpstr>
      <vt:lpstr>PowerPoint Presentation</vt:lpstr>
      <vt:lpstr>PowerPoint Presentation</vt:lpstr>
    </vt:vector>
  </TitlesOfParts>
  <Company>National Science Foundation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CISE FY2012 Request to Congress</dc:title>
  <dc:creator>jdonlon@nsf.gov</dc:creator>
  <cp:lastModifiedBy>Jeong, Annie L</cp:lastModifiedBy>
  <cp:revision>1069</cp:revision>
  <cp:lastPrinted>2024-03-19T12:14:20Z</cp:lastPrinted>
  <dcterms:created xsi:type="dcterms:W3CDTF">2011-11-16T22:19:21Z</dcterms:created>
  <dcterms:modified xsi:type="dcterms:W3CDTF">2024-09-24T18:55:19Z</dcterms:modified>
</cp:coreProperties>
</file>